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تولید محتوا با هوش مصنوعی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استفاده از ابزارهایی مانند ChatGPT برای بهبود تولید محتوا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نتیجه‌گیری و روندهای آینده در تولید محتوای مبتنی بر هوش مصنوعی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تکامل بالقوه هوش مصنوعی در تولید محتوا</a:t>
            </a:r>
          </a:p>
          <a:p>
            <a:r>
              <a:t>- جمع‌بندی و نکات پایانی در خصوص پیشرفت در بازاریابی محتوا با استفاده از ابزارهای هوش مصنوعی</a:t>
            </a:r>
          </a:p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jh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معرفی هوش مصنوعی در تولید محتوا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توضیح کوتاه در مورد نقش هوش مصنوعی در تولید محتوا</a:t>
            </a:r>
          </a:p>
          <a:p>
            <a:r>
              <a:t>- مزایای استفاده از هوش مصنوعی برای تولید محتوا</a:t>
            </a:r>
          </a:p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چیست ChatGPT؟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معرفی کوتاه ChatGPT و نحوه عملکرد آن</a:t>
            </a:r>
          </a:p>
          <a:p>
            <a:r>
              <a:t>- مثال‌هایی از توانمندی‌های ChatGPT در تولید متن</a:t>
            </a:r>
          </a:p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مزایای استفاده از ChatGPT در تولید محتوا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صرفه‌جویی در زمان</a:t>
            </a:r>
          </a:p>
          <a:p>
            <a:r>
              <a:t>- افزایش خلاقیت</a:t>
            </a:r>
          </a:p>
          <a:p>
            <a:r>
              <a:t>- ثبات و مقیاس‌پذیری</a:t>
            </a:r>
          </a:p>
          <a:p>
            <a:r>
              <a:t>- پشتیبانی از زبان‌های مختلف</a:t>
            </a:r>
          </a:p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ابزارهای برتر هوش مصنوعی برای تولید محتوا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لیستی از ابزارهای دیگر هوش مصنوعی (مانند Jasper، Writesonic)</a:t>
            </a:r>
          </a:p>
          <a:p>
            <a:r>
              <a:t>- مقایسه با ChatGPT</a:t>
            </a:r>
          </a:p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بهترین شیوه‌ها برای استفاده از هوش مصنوعی در تولید محتوا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دادن دستورات واضح به هوش مصنوعی</a:t>
            </a:r>
          </a:p>
          <a:p>
            <a:r>
              <a:t>- ویرایش و اصلاح محتواهای تولید شده توسط AI</a:t>
            </a:r>
          </a:p>
          <a:p>
            <a:r>
              <a:t>- حفظ اصالت انسانی در محتوا</a:t>
            </a:r>
          </a:p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نکات کلیدی برای استفاده از هوش مصنوعی در تولید محتوا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ملاحظات اخلاقی</a:t>
            </a:r>
          </a:p>
          <a:p>
            <a:r>
              <a:t>- اطمینان از دقت و صحت محتوا</a:t>
            </a:r>
          </a:p>
          <a:p>
            <a:r>
              <a:t>- جلوگیری از سرقت ادبی</a:t>
            </a:r>
          </a:p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نکات طراحی برای ایجاد محتوای جذاب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انتخاب فونت مناسب: فونت‌های خوانا و حرفه‌ای (مانند Arial، Calibri، Helvetica)</a:t>
            </a:r>
          </a:p>
          <a:p>
            <a:r>
              <a:t>- پالت رنگی: استفاده از رنگ‌های مناسب هوش مصنوعی (رنگ‌های آبی، سبز، بنفش)</a:t>
            </a:r>
          </a:p>
          <a:p>
            <a:r>
              <a:t>- عناصر بصری: افزودن تصاویر، آیکون‌ها و اینفوگرافیک‌ها</a:t>
            </a:r>
          </a:p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چگونه محتوا را برای SEO با استفاده از هوش مصنوعی بهینه‌سازی کنیم؟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- ترکیب استراتژی‌های SEO با محتوای تولید شده توسط هوش مصنوعی</a:t>
            </a:r>
          </a:p>
          <a:p>
            <a:r>
              <a:t>- بهترین شیوه‌ها برای بهینه‌سازی کلمات کلیدی، توضیحات متا و لینک‌دهی داخلی</a:t>
            </a:r>
          </a:p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